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85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8895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3707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611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2538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896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19489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83840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43628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596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9051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8C383-E5FC-4A31-B1D9-0261D2E09563}" type="datetimeFigureOut">
              <a:rPr lang="es-CO" smtClean="0"/>
              <a:t>19/06/2020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963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6083" y="1714311"/>
            <a:ext cx="6068090" cy="4638031"/>
          </a:xfrm>
          <a:prstGeom prst="rect">
            <a:avLst/>
          </a:prstGeom>
        </p:spPr>
      </p:pic>
      <p:pic>
        <p:nvPicPr>
          <p:cNvPr id="6" name="Imagen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780" y="250871"/>
            <a:ext cx="1972636" cy="557279"/>
          </a:xfrm>
          <a:prstGeom prst="rect">
            <a:avLst/>
          </a:prstGeom>
          <a:noFill/>
        </p:spPr>
      </p:pic>
      <p:sp>
        <p:nvSpPr>
          <p:cNvPr id="7" name="CuadroTexto 6"/>
          <p:cNvSpPr txBox="1"/>
          <p:nvPr/>
        </p:nvSpPr>
        <p:spPr>
          <a:xfrm>
            <a:off x="5518917" y="808150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u="sng" dirty="0" smtClean="0">
                <a:solidFill>
                  <a:srgbClr val="FF0000"/>
                </a:solidFill>
                <a:latin typeface="Bahnschrift" panose="020B0502040204020203" pitchFamily="34" charset="0"/>
              </a:rPr>
              <a:t>ALCOHOL ETILICO</a:t>
            </a:r>
            <a:endParaRPr lang="es-CO" i="1" u="sng" dirty="0">
              <a:solidFill>
                <a:srgbClr val="FF0000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0311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Bahnschrift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Jfragozo</dc:creator>
  <cp:lastModifiedBy>Jfragozo</cp:lastModifiedBy>
  <cp:revision>2</cp:revision>
  <dcterms:created xsi:type="dcterms:W3CDTF">2020-05-05T14:47:04Z</dcterms:created>
  <dcterms:modified xsi:type="dcterms:W3CDTF">2020-06-19T22:51:23Z</dcterms:modified>
</cp:coreProperties>
</file>